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197"/>
  </p:normalViewPr>
  <p:slideViewPr>
    <p:cSldViewPr snapToGrid="0">
      <p:cViewPr varScale="1">
        <p:scale>
          <a:sx n="67" d="100"/>
          <a:sy n="67" d="100"/>
        </p:scale>
        <p:origin x="18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8/11/25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8/11/25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8/11/25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8/11/25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8/11/25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8/11/25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465916" y="4681835"/>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0235723" y="6835231"/>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987377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the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a:t>
            </a:r>
            <a:r>
              <a:rPr lang="en-US"/>
              <a:t>week. I’ll </a:t>
            </a:r>
            <a:r>
              <a:rPr lang="en-US" dirty="0"/>
              <a:t>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44270</TotalTime>
  <Words>12657</Words>
  <Application>Microsoft Macintosh PowerPoint</Application>
  <PresentationFormat>Custom</PresentationFormat>
  <Paragraphs>2653</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22</cp:revision>
  <dcterms:created xsi:type="dcterms:W3CDTF">2016-01-13T17:16:24Z</dcterms:created>
  <dcterms:modified xsi:type="dcterms:W3CDTF">2025-08-11T14:52:45Z</dcterms:modified>
</cp:coreProperties>
</file>